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4" r:id="rId9"/>
    <p:sldId id="263" r:id="rId10"/>
    <p:sldId id="262" r:id="rId11"/>
    <p:sldId id="266" r:id="rId12"/>
    <p:sldId id="268" r:id="rId13"/>
    <p:sldId id="269" r:id="rId14"/>
    <p:sldId id="270" r:id="rId15"/>
    <p:sldId id="265" r:id="rId16"/>
  </p:sldIdLst>
  <p:sldSz cx="9144000" cy="5143500" type="screen16x9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 flipH="1">
            <a:off x="2667000" y="0"/>
            <a:ext cx="6477000" cy="51435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 rot="16200000">
            <a:off x="95250" y="2571750"/>
            <a:ext cx="51435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Antraštė 11"/>
          <p:cNvSpPr>
            <a:spLocks noGrp="1"/>
          </p:cNvSpPr>
          <p:nvPr>
            <p:ph type="ctrTitle"/>
          </p:nvPr>
        </p:nvSpPr>
        <p:spPr>
          <a:xfrm>
            <a:off x="3366868" y="400050"/>
            <a:ext cx="5105400" cy="2151126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25" name="Paantraštė 24"/>
          <p:cNvSpPr>
            <a:spLocks noGrp="1"/>
          </p:cNvSpPr>
          <p:nvPr>
            <p:ph type="subTitle" idx="1"/>
          </p:nvPr>
        </p:nvSpPr>
        <p:spPr>
          <a:xfrm>
            <a:off x="3354442" y="2654898"/>
            <a:ext cx="5114778" cy="825936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31" name="Datos vietos rezervavimo ženklas 30"/>
          <p:cNvSpPr>
            <a:spLocks noGrp="1"/>
          </p:cNvSpPr>
          <p:nvPr>
            <p:ph type="dt" sz="half" idx="10"/>
          </p:nvPr>
        </p:nvSpPr>
        <p:spPr>
          <a:xfrm>
            <a:off x="5871224" y="4918459"/>
            <a:ext cx="2002464" cy="170177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18" name="Poraštės vietos rezervavimo ženklas 17"/>
          <p:cNvSpPr>
            <a:spLocks noGrp="1"/>
          </p:cNvSpPr>
          <p:nvPr>
            <p:ph type="ftr" sz="quarter" idx="11"/>
          </p:nvPr>
        </p:nvSpPr>
        <p:spPr>
          <a:xfrm>
            <a:off x="2819400" y="4918460"/>
            <a:ext cx="2927722" cy="17145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>
          <a:xfrm>
            <a:off x="7880884" y="4917186"/>
            <a:ext cx="588336" cy="17145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553200" y="206217"/>
            <a:ext cx="1524000" cy="4388644"/>
          </a:xfrm>
        </p:spPr>
        <p:txBody>
          <a:bodyPr vert="eaVert" anchor="t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>
          <a:xfrm>
            <a:off x="4242816" y="4918459"/>
            <a:ext cx="2002464" cy="170177"/>
          </a:xfrm>
        </p:spPr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457200" y="4917186"/>
            <a:ext cx="3657600" cy="171450"/>
          </a:xfrm>
        </p:spPr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6254496" y="4914900"/>
            <a:ext cx="588336" cy="1714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66800" y="2116378"/>
            <a:ext cx="6255488" cy="1021556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066800" y="1428751"/>
            <a:ext cx="6255488" cy="55763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>
          <a:xfrm>
            <a:off x="4724238" y="4917607"/>
            <a:ext cx="2002464" cy="170177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1735358" y="4917608"/>
            <a:ext cx="2895600" cy="17145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>
          <a:xfrm>
            <a:off x="6733952" y="4916334"/>
            <a:ext cx="588336" cy="171450"/>
          </a:xfrm>
        </p:spPr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178808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178808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178808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5897880" cy="88011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57200" y="1123062"/>
            <a:ext cx="5897880" cy="451884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39000" cy="32788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ačiakampis 7"/>
          <p:cNvSpPr/>
          <p:nvPr/>
        </p:nvSpPr>
        <p:spPr>
          <a:xfrm rot="21240000">
            <a:off x="597969" y="753501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ačiakampis 8"/>
          <p:cNvSpPr/>
          <p:nvPr/>
        </p:nvSpPr>
        <p:spPr>
          <a:xfrm rot="21420000">
            <a:off x="596707" y="749112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89098" y="857250"/>
            <a:ext cx="3429000" cy="154305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5389098" y="2462726"/>
            <a:ext cx="3429000" cy="144018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0" name="Paveikslėlio vietos rezervavimo ženklas 9"/>
          <p:cNvSpPr>
            <a:spLocks noGrp="1"/>
          </p:cNvSpPr>
          <p:nvPr>
            <p:ph type="pic" idx="1"/>
          </p:nvPr>
        </p:nvSpPr>
        <p:spPr>
          <a:xfrm>
            <a:off x="663682" y="780752"/>
            <a:ext cx="4206240" cy="315468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ačiakampis 8"/>
          <p:cNvSpPr/>
          <p:nvPr/>
        </p:nvSpPr>
        <p:spPr>
          <a:xfrm flipH="1">
            <a:off x="8153400" y="0"/>
            <a:ext cx="990600" cy="51435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avadinimo vietos rezervavimo ženklas 2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39000" cy="85725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1" name="Teksto vietos rezervavimo ženklas 30"/>
          <p:cNvSpPr>
            <a:spLocks noGrp="1"/>
          </p:cNvSpPr>
          <p:nvPr>
            <p:ph type="body" idx="1"/>
          </p:nvPr>
        </p:nvSpPr>
        <p:spPr>
          <a:xfrm>
            <a:off x="457200" y="1207062"/>
            <a:ext cx="7239000" cy="363474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27" name="Datos vietos rezervavimo ženklas 26"/>
          <p:cNvSpPr>
            <a:spLocks noGrp="1"/>
          </p:cNvSpPr>
          <p:nvPr>
            <p:ph type="dt" sz="half" idx="2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AE1D85-82F0-465D-A985-9E3D4CF931A2}" type="datetimeFigureOut">
              <a:rPr lang="lt-LT" smtClean="0"/>
              <a:pPr/>
              <a:t>2019.11.21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3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6" name="Skaidrės numerio vietos rezervavimo ženklas 15"/>
          <p:cNvSpPr>
            <a:spLocks noGrp="1"/>
          </p:cNvSpPr>
          <p:nvPr>
            <p:ph type="sldNum" sz="quarter" idx="4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533BE2-8BFF-47A4-8E3D-CDB965646D24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rsveikata.lt/svarbi-informacija-teveliams-del-vaiko-sveikatos-pazymejim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veikata.lt/kodoGeneravima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3419872" y="1131590"/>
            <a:ext cx="5105400" cy="215112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Svarbi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lt-LT" b="1" dirty="0" err="1" smtClean="0"/>
              <a:t>nformacija</a:t>
            </a:r>
            <a:r>
              <a:rPr lang="lt-LT" b="1" dirty="0" smtClean="0"/>
              <a:t> tėveliams dėl vaiko sveikatos pažymėjimo </a:t>
            </a:r>
            <a:br>
              <a:rPr lang="lt-LT" b="1" dirty="0" smtClean="0"/>
            </a:br>
            <a:endParaRPr lang="lt-LT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5076056" y="3723878"/>
            <a:ext cx="3776464" cy="1080120"/>
          </a:xfrm>
        </p:spPr>
        <p:txBody>
          <a:bodyPr>
            <a:normAutofit/>
          </a:bodyPr>
          <a:lstStyle/>
          <a:p>
            <a:r>
              <a:rPr lang="lt-LT" sz="2000" dirty="0" smtClean="0"/>
              <a:t>Visuomenės sveikatos priežiūros specialistė Dorota </a:t>
            </a:r>
            <a:r>
              <a:rPr lang="lt-LT" sz="2000" dirty="0" err="1" smtClean="0"/>
              <a:t>Demjanko</a:t>
            </a:r>
            <a:endParaRPr lang="lt-L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842" y="699542"/>
            <a:ext cx="8598158" cy="356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ačiakampis 4"/>
          <p:cNvSpPr/>
          <p:nvPr/>
        </p:nvSpPr>
        <p:spPr>
          <a:xfrm>
            <a:off x="7812360" y="771550"/>
            <a:ext cx="1224136" cy="50405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8" name="Tiesioji jungtis 7"/>
          <p:cNvCxnSpPr/>
          <p:nvPr/>
        </p:nvCxnSpPr>
        <p:spPr>
          <a:xfrm>
            <a:off x="611560" y="1275606"/>
            <a:ext cx="15841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2283718"/>
            <a:ext cx="3707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 smtClean="0"/>
              <a:t>Čia įveskite vaiko pažymos peržiūros kodą</a:t>
            </a:r>
            <a:endParaRPr lang="lt-LT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264375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dirty="0" smtClean="0"/>
              <a:t>Čia įveskite vaiko gimimo datą</a:t>
            </a:r>
            <a:endParaRPr lang="lt-LT" sz="1400" dirty="0"/>
          </a:p>
        </p:txBody>
      </p:sp>
      <p:cxnSp>
        <p:nvCxnSpPr>
          <p:cNvPr id="12" name="Tiesioji rodyklės jungtis 11"/>
          <p:cNvCxnSpPr/>
          <p:nvPr/>
        </p:nvCxnSpPr>
        <p:spPr>
          <a:xfrm flipH="1">
            <a:off x="4211960" y="2427734"/>
            <a:ext cx="115212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Tiesioji rodyklės jungtis 13"/>
          <p:cNvCxnSpPr/>
          <p:nvPr/>
        </p:nvCxnSpPr>
        <p:spPr>
          <a:xfrm flipH="1">
            <a:off x="4211960" y="2787774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</a:t>
            </a:r>
            <a:r>
              <a:rPr lang="lt-LT" b="1" dirty="0" err="1" smtClean="0"/>
              <a:t>ėmesio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P</a:t>
            </a:r>
            <a:r>
              <a:rPr lang="lt-LT" dirty="0" smtClean="0"/>
              <a:t>ažymos peržiūrėjimo kodą ir vaiko gimimo datą pateikite Kyviškių pagrindinės mokyklos visuomenės sveikatos priežiūros specialistei el. paštu </a:t>
            </a:r>
            <a:r>
              <a:rPr lang="lt-LT" dirty="0" err="1" smtClean="0">
                <a:solidFill>
                  <a:srgbClr val="00B050"/>
                </a:solidFill>
              </a:rPr>
              <a:t>dorota.demjanko</a:t>
            </a:r>
            <a:r>
              <a:rPr lang="en-US" dirty="0" smtClean="0">
                <a:solidFill>
                  <a:srgbClr val="00B050"/>
                </a:solidFill>
              </a:rPr>
              <a:t>@</a:t>
            </a:r>
            <a:r>
              <a:rPr lang="en-US" dirty="0" err="1" smtClean="0">
                <a:solidFill>
                  <a:srgbClr val="00B050"/>
                </a:solidFill>
              </a:rPr>
              <a:t>vvsb.lt</a:t>
            </a:r>
            <a:endParaRPr lang="lt-LT" dirty="0" smtClean="0">
              <a:solidFill>
                <a:srgbClr val="00B050"/>
              </a:solidFill>
            </a:endParaRPr>
          </a:p>
          <a:p>
            <a:r>
              <a:rPr lang="lt-LT" dirty="0" smtClean="0"/>
              <a:t>Arba atspausdintą pažymą pateikite asmeniškai (į rankas)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200" dirty="0" smtClean="0"/>
              <a:t>Visuomenės sveikatos priežiūros specialisto funkcijos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Rinkti, kaupti ir analizuoti duomenis apie Mokinių sveikatos būklę;</a:t>
            </a:r>
          </a:p>
          <a:p>
            <a:r>
              <a:rPr lang="lt-LT" dirty="0" smtClean="0"/>
              <a:t>Pateikti pedagogams asmens sveikatos priežiūros įstaigų specialistų rekomendacijas dėl Mokinių sveikatos bei koordinuoti šių rekomendacijų įgyvendinimą;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Problemos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Gydytojai vaiko sveikatos pažymėjime nepateikia rekomendacijų.</a:t>
            </a:r>
          </a:p>
          <a:p>
            <a:r>
              <a:rPr lang="lt-LT" dirty="0" smtClean="0"/>
              <a:t>Gydytojai popieriniame ir elektroniniame vaiko sveikatos pažymėjime pateikia skirtingą informaciją.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Klausimai?</a:t>
            </a:r>
            <a:endParaRPr lang="lt-LT" dirty="0"/>
          </a:p>
        </p:txBody>
      </p:sp>
      <p:pic>
        <p:nvPicPr>
          <p:cNvPr id="2050" name="Picture 2" descr="Vaizdo rezultatas pagal užklausą „questions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9622"/>
            <a:ext cx="3456384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Šaltiniai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>
                <a:hlinkClick r:id="rId2"/>
              </a:rPr>
              <a:t>http://rsveikata.lt/svarbi-informacija-teveliams-del-vaiko-sveikatos-pazymejimo/</a:t>
            </a:r>
            <a:r>
              <a:rPr lang="lt-LT" dirty="0" smtClean="0"/>
              <a:t> 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D</a:t>
            </a:r>
            <a:r>
              <a:rPr lang="lt-LT" sz="2400" b="1" dirty="0" err="1" smtClean="0"/>
              <a:t>ėl</a:t>
            </a:r>
            <a:r>
              <a:rPr lang="lt-LT" sz="2400" b="1" dirty="0" smtClean="0"/>
              <a:t> vaikų, lankančių bendrojo ugdymo įstaigas, sveikatos pažymėjimų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</a:t>
            </a:r>
            <a:r>
              <a:rPr lang="lt-LT" dirty="0" err="1" smtClean="0"/>
              <a:t>adovaujantis</a:t>
            </a:r>
            <a:r>
              <a:rPr lang="lt-LT" dirty="0" smtClean="0"/>
              <a:t> </a:t>
            </a:r>
            <a:r>
              <a:rPr lang="lt-LT" dirty="0"/>
              <a:t>sveikatos apsaugos ministro 2018 m. balandžio 26 d. įsakymu Nr. V-657 „Dėl elektroninės sveikatos paslaugų ir bendradarbiavimo infrastruktūros informacinės sistemos naudojimo tvarkos aprašo patvirtinimo“ pakeitimo“, </a:t>
            </a:r>
            <a:r>
              <a:rPr lang="lt-LT" b="1" dirty="0"/>
              <a:t>nuo 2018 m. birželio 1 d. duomenys, susiję su vaiko sveikatos pažymėjimu, visose asmens sveikatos priežiūros įstaigose privalo būti tvarkomi elektroniniu būdu</a:t>
            </a:r>
            <a:r>
              <a:rPr lang="lt-LT" dirty="0"/>
              <a:t>. </a:t>
            </a:r>
            <a:endParaRPr lang="lt-LT" dirty="0" smtClean="0"/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123478"/>
            <a:ext cx="7239000" cy="589756"/>
          </a:xfrm>
        </p:spPr>
        <p:txBody>
          <a:bodyPr>
            <a:normAutofit/>
          </a:bodyPr>
          <a:lstStyle/>
          <a:p>
            <a:r>
              <a:rPr lang="lt-LT" sz="3600" dirty="0" smtClean="0"/>
              <a:t>Problemos (1)</a:t>
            </a:r>
            <a:endParaRPr lang="lt-LT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95672"/>
            <a:ext cx="7351303" cy="4079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Tiesioji jungtis 6"/>
          <p:cNvCxnSpPr/>
          <p:nvPr/>
        </p:nvCxnSpPr>
        <p:spPr>
          <a:xfrm>
            <a:off x="3419872" y="3579862"/>
            <a:ext cx="4104456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iesioji jungtis 8"/>
          <p:cNvCxnSpPr/>
          <p:nvPr/>
        </p:nvCxnSpPr>
        <p:spPr>
          <a:xfrm>
            <a:off x="827584" y="3723878"/>
            <a:ext cx="3744416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 smtClean="0"/>
              <a:t>Dėl vaikų, lankančių ikimokyklinio ugdymo įstaigas (</a:t>
            </a:r>
            <a:r>
              <a:rPr lang="lt-LT" sz="2400" b="1" u="sng" dirty="0" smtClean="0"/>
              <a:t>darželius</a:t>
            </a:r>
            <a:r>
              <a:rPr lang="lt-LT" sz="2400" b="1" dirty="0" smtClean="0"/>
              <a:t>), sveikatos pažymėjimų</a:t>
            </a:r>
            <a:endParaRPr lang="lt-LT" sz="24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/>
              <a:t>Vaikų, lankančių ikimokyklinio ugdymo įstaigas (</a:t>
            </a:r>
            <a:r>
              <a:rPr lang="lt-LT" b="1" u="sng" dirty="0"/>
              <a:t>darželius</a:t>
            </a:r>
            <a:r>
              <a:rPr lang="lt-LT" dirty="0"/>
              <a:t>), sveikatos pažymėjimo duomenis sistemoje numatoma kaupti 2019-2020 m. Dėl šios priežasties sveikatos pažymėjimus ikimokyklinio ugdymo įstaigose dirbantiems visuomenės sveikatos priežiūros specialistams </a:t>
            </a:r>
            <a:r>
              <a:rPr lang="lt-LT" b="1" dirty="0"/>
              <a:t>tėvai privalės </a:t>
            </a:r>
            <a:r>
              <a:rPr lang="lt-LT" b="1" dirty="0" smtClean="0"/>
              <a:t>perduoti</a:t>
            </a:r>
            <a:r>
              <a:rPr lang="en-US" b="1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lt-LT" dirty="0" smtClean="0"/>
              <a:t>asmeniškai </a:t>
            </a:r>
            <a:r>
              <a:rPr lang="lt-LT" dirty="0"/>
              <a:t>(į rankas)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lt-LT" dirty="0" smtClean="0"/>
              <a:t>arba </a:t>
            </a:r>
            <a:r>
              <a:rPr lang="lt-LT" dirty="0"/>
              <a:t>išsiuntę elektroniniu paštu pažymos peržiūrėjimo kodą ir vaiko gimimo datą.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200" b="1" dirty="0" smtClean="0"/>
              <a:t>Kaip sukurti medicininės pažymos peržiūros kodą?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b="1" dirty="0" smtClean="0">
                <a:solidFill>
                  <a:srgbClr val="FF0000"/>
                </a:solidFill>
              </a:rPr>
              <a:t>Sukurti </a:t>
            </a:r>
            <a:r>
              <a:rPr lang="lt-LT" b="1" dirty="0">
                <a:solidFill>
                  <a:srgbClr val="FF0000"/>
                </a:solidFill>
              </a:rPr>
              <a:t>pažymos peržiūros kodą galima įvykdžius šiuos žingsnius: </a:t>
            </a:r>
            <a:endParaRPr lang="lt-LT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lt-LT" b="1" dirty="0" smtClean="0"/>
              <a:t>Prisijungti </a:t>
            </a:r>
            <a:r>
              <a:rPr lang="lt-LT" b="1" dirty="0"/>
              <a:t>prie E. sveikatos </a:t>
            </a:r>
            <a:r>
              <a:rPr lang="lt-LT" b="1" dirty="0" smtClean="0"/>
              <a:t>portalo (</a:t>
            </a:r>
            <a:r>
              <a:rPr lang="lt-LT" b="1" dirty="0" err="1" smtClean="0">
                <a:solidFill>
                  <a:srgbClr val="00B050"/>
                </a:solidFill>
              </a:rPr>
              <a:t>www.esveikata.lt</a:t>
            </a:r>
            <a:r>
              <a:rPr lang="lt-LT" b="1" dirty="0" smtClean="0"/>
              <a:t>) </a:t>
            </a:r>
            <a:r>
              <a:rPr lang="lt-LT" b="1" dirty="0"/>
              <a:t>ir pasirinkti reikiamą medicininę pažymą; </a:t>
            </a:r>
            <a:endParaRPr lang="lt-LT" b="1" dirty="0" smtClean="0"/>
          </a:p>
          <a:p>
            <a:pPr marL="514350" indent="-514350">
              <a:buFont typeface="+mj-lt"/>
              <a:buAutoNum type="arabicParenR"/>
            </a:pPr>
            <a:r>
              <a:rPr lang="lt-LT" b="1" dirty="0" smtClean="0"/>
              <a:t>Atidaryti </a:t>
            </a:r>
            <a:r>
              <a:rPr lang="lt-LT" b="1" dirty="0"/>
              <a:t>medicininės pažymos, kuriai norima sugeneruoti peržiūros kodą, peržiūros langą; </a:t>
            </a:r>
            <a:endParaRPr lang="lt-LT" b="1" dirty="0" smtClean="0"/>
          </a:p>
          <a:p>
            <a:pPr marL="514350" indent="-514350">
              <a:buFont typeface="+mj-lt"/>
              <a:buAutoNum type="arabicParenR"/>
            </a:pPr>
            <a:r>
              <a:rPr lang="lt-LT" b="1" dirty="0" smtClean="0"/>
              <a:t>Pasirinkti </a:t>
            </a:r>
            <a:r>
              <a:rPr lang="lt-LT" b="1" dirty="0"/>
              <a:t>sukurti pažymos peržiūros kodą. </a:t>
            </a:r>
            <a:endParaRPr lang="lt-LT" b="1" dirty="0" smtClean="0"/>
          </a:p>
          <a:p>
            <a:endParaRPr lang="lt-LT" dirty="0" smtClean="0"/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5486"/>
            <a:ext cx="7128792" cy="476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dyklė žemyn 4"/>
          <p:cNvSpPr/>
          <p:nvPr/>
        </p:nvSpPr>
        <p:spPr>
          <a:xfrm rot="17258847">
            <a:off x="5243797" y="2624945"/>
            <a:ext cx="269510" cy="145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7" name="Tiesioji jungtis 6"/>
          <p:cNvCxnSpPr/>
          <p:nvPr/>
        </p:nvCxnSpPr>
        <p:spPr>
          <a:xfrm>
            <a:off x="1619672" y="2283718"/>
            <a:ext cx="2520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iesioji jungtis 8"/>
          <p:cNvCxnSpPr/>
          <p:nvPr/>
        </p:nvCxnSpPr>
        <p:spPr>
          <a:xfrm>
            <a:off x="1619672" y="2643758"/>
            <a:ext cx="31683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iesioji jungtis 10"/>
          <p:cNvCxnSpPr/>
          <p:nvPr/>
        </p:nvCxnSpPr>
        <p:spPr>
          <a:xfrm>
            <a:off x="1619672" y="2931790"/>
            <a:ext cx="58326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iesioji jungtis 12"/>
          <p:cNvCxnSpPr/>
          <p:nvPr/>
        </p:nvCxnSpPr>
        <p:spPr>
          <a:xfrm>
            <a:off x="1619672" y="3291830"/>
            <a:ext cx="29523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7494"/>
            <a:ext cx="7956376" cy="471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dyklė žemyn 7"/>
          <p:cNvSpPr/>
          <p:nvPr/>
        </p:nvSpPr>
        <p:spPr>
          <a:xfrm rot="4000726">
            <a:off x="5297928" y="3167629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9" name="TextBox 8"/>
          <p:cNvSpPr txBox="1"/>
          <p:nvPr/>
        </p:nvSpPr>
        <p:spPr>
          <a:xfrm>
            <a:off x="6012160" y="3003798"/>
            <a:ext cx="1368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rgbClr val="FF0000"/>
                </a:solidFill>
              </a:rPr>
              <a:t>kodas</a:t>
            </a:r>
            <a:endParaRPr lang="lt-LT" b="1" dirty="0">
              <a:solidFill>
                <a:srgbClr val="FF0000"/>
              </a:solidFill>
            </a:endParaRPr>
          </a:p>
        </p:txBody>
      </p:sp>
      <p:cxnSp>
        <p:nvCxnSpPr>
          <p:cNvPr id="10" name="Tiesioji jungtis 9"/>
          <p:cNvCxnSpPr/>
          <p:nvPr/>
        </p:nvCxnSpPr>
        <p:spPr>
          <a:xfrm>
            <a:off x="467544" y="699542"/>
            <a:ext cx="18722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Vaizdinė medžiaga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hlinkClick r:id="rId2"/>
              </a:rPr>
              <a:t>http://www.esveikata.lt/kodoGeneravimas</a:t>
            </a:r>
            <a:r>
              <a:rPr lang="lt-LT" dirty="0" smtClean="0"/>
              <a:t>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200" b="1" dirty="0" smtClean="0"/>
              <a:t>Kaip peržiūrėti vaiko sveikatos pažymėjimą pagal kodą?</a:t>
            </a:r>
            <a:endParaRPr lang="lt-LT" sz="32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9622"/>
            <a:ext cx="792088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283718"/>
            <a:ext cx="80283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abangus">
  <a:themeElements>
    <a:clrScheme name="Prabangus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rabangus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abangu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199</TotalTime>
  <Words>287</Words>
  <Application>Microsoft Office PowerPoint</Application>
  <PresentationFormat>Demonstracija ekrane (16:9)</PresentationFormat>
  <Paragraphs>32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6" baseType="lpstr">
      <vt:lpstr>Prabangus</vt:lpstr>
      <vt:lpstr>Svarbi informacija tėveliams dėl vaiko sveikatos pažymėjimo  </vt:lpstr>
      <vt:lpstr>Dėl vaikų, lankančių bendrojo ugdymo įstaigas, sveikatos pažymėjimų</vt:lpstr>
      <vt:lpstr>Problemos (1)</vt:lpstr>
      <vt:lpstr>Dėl vaikų, lankančių ikimokyklinio ugdymo įstaigas (darželius), sveikatos pažymėjimų</vt:lpstr>
      <vt:lpstr>Kaip sukurti medicininės pažymos peržiūros kodą?</vt:lpstr>
      <vt:lpstr>Skaidrė 6</vt:lpstr>
      <vt:lpstr>Skaidrė 7</vt:lpstr>
      <vt:lpstr>Vaizdinė medžiaga</vt:lpstr>
      <vt:lpstr>Kaip peržiūrėti vaiko sveikatos pažymėjimą pagal kodą?</vt:lpstr>
      <vt:lpstr>Skaidrė 10</vt:lpstr>
      <vt:lpstr>Dėmesio</vt:lpstr>
      <vt:lpstr>Visuomenės sveikatos priežiūros specialisto funkcijos</vt:lpstr>
      <vt:lpstr>Problemos (2)</vt:lpstr>
      <vt:lpstr>Klausimai?</vt:lpstr>
      <vt:lpstr>Šaltiniai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Svarbi informacija tėveliams dėl vaiko sveikatos pažymėjimo</dc:title>
  <dc:creator>Dorota</dc:creator>
  <cp:lastModifiedBy>Dorota</cp:lastModifiedBy>
  <cp:revision>20</cp:revision>
  <dcterms:created xsi:type="dcterms:W3CDTF">2019-09-12T21:24:22Z</dcterms:created>
  <dcterms:modified xsi:type="dcterms:W3CDTF">2019-11-21T09:15:37Z</dcterms:modified>
</cp:coreProperties>
</file>